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61" r:id="rId2"/>
    <p:sldId id="287" r:id="rId3"/>
    <p:sldId id="262" r:id="rId4"/>
    <p:sldId id="273" r:id="rId5"/>
    <p:sldId id="280" r:id="rId6"/>
    <p:sldId id="284" r:id="rId7"/>
    <p:sldId id="285" r:id="rId8"/>
    <p:sldId id="286" r:id="rId9"/>
    <p:sldId id="281" r:id="rId10"/>
    <p:sldId id="283" r:id="rId1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992832F5-EA01-48E5-B403-87E193F50680}">
          <p14:sldIdLst/>
        </p14:section>
        <p14:section name="Project Overview" id="{087866C3-7028-482C-8D34-6BF5363FBD75}">
          <p14:sldIdLst>
            <p14:sldId id="261"/>
            <p14:sldId id="287"/>
          </p14:sldIdLst>
        </p14:section>
        <p14:section name="Status Update" id="{521DEF98-8796-4632-831A-16252E9A6054}">
          <p14:sldIdLst>
            <p14:sldId id="262"/>
            <p14:sldId id="273"/>
            <p14:sldId id="280"/>
            <p14:sldId id="284"/>
            <p14:sldId id="285"/>
            <p14:sldId id="286"/>
            <p14:sldId id="281"/>
          </p14:sldIdLst>
        </p14:section>
        <p14:section name="Next Steps and Action Items" id="{C24C98EC-938D-4034-8DB8-5E8DBF16E3CB}">
          <p14:sldIdLst>
            <p14:sldId id="283"/>
          </p14:sldIdLst>
        </p14:section>
        <p14:section name="Appendix" id="{E35CCD6A-2288-476E-BC93-C75323AE1F3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1"/>
    </p:ext>
    <p:ext uri="{D31A062A-798A-4329-ABDD-BBA856620510}">
      <p14:defaultImageDpi xmlns=""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35" autoAdjust="0"/>
    <p:restoredTop sz="89698" autoAdjust="0"/>
  </p:normalViewPr>
  <p:slideViewPr>
    <p:cSldViewPr>
      <p:cViewPr>
        <p:scale>
          <a:sx n="66" d="100"/>
          <a:sy n="66" d="100"/>
        </p:scale>
        <p:origin x="-1272" y="-84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24506C0-3FFE-45A5-803D-9F4FC5464A70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8646707-6BBD-41A9-B4DF-0C76A73A2D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2696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US" baseline="0" dirty="0" smtClean="0"/>
          </a:p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lv-LV" dirty="0" smtClean="0"/>
              <a:t>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>
              <a:defRPr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>
              <a:defRPr sz="3600" b="0" cap="none"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>
              <a:defRPr sz="2800"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8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0513"/>
            <a:ext cx="9144000" cy="280831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51520" y="838200"/>
            <a:ext cx="7772400" cy="7619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19256" cy="914400"/>
          </a:xfrm>
        </p:spPr>
        <p:txBody>
          <a:bodyPr>
            <a:normAutofit/>
          </a:bodyPr>
          <a:lstStyle/>
          <a:p>
            <a:r>
              <a:rPr lang="lv-LV" dirty="0"/>
              <a:t>Biedrība «Ūdenssporta klubs Kambīze»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3568" y="2679699"/>
            <a:ext cx="5275052" cy="1109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600" dirty="0" smtClean="0"/>
              <a:t>Raitis Škutāns, </a:t>
            </a:r>
          </a:p>
          <a:p>
            <a:pPr marL="0" indent="0">
              <a:buNone/>
            </a:pPr>
            <a:r>
              <a:rPr lang="lv-LV" sz="1600" dirty="0" smtClean="0"/>
              <a:t>Ķekava,</a:t>
            </a:r>
          </a:p>
          <a:p>
            <a:pPr marL="0" indent="0">
              <a:buNone/>
            </a:pPr>
            <a:r>
              <a:rPr lang="lv-LV" sz="1600" dirty="0" smtClean="0"/>
              <a:t>2012. gada 26.jūlijs</a:t>
            </a:r>
            <a:endParaRPr lang="en-US" sz="16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-27338" y="1914948"/>
            <a:ext cx="9171338" cy="6657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lv-LV" sz="2400" b="1" dirty="0" smtClean="0"/>
              <a:t>Jauna spēlētāja ienākšana sporta arēnā un tā izaicinājumi</a:t>
            </a:r>
            <a:endParaRPr lang="en-US" sz="2400" b="1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542091" y="980728"/>
            <a:ext cx="5105400" cy="571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r>
              <a:rPr lang="lv-LV" sz="3600" dirty="0" smtClean="0"/>
              <a:t>Vindsērfings ir mūžīgs</a:t>
            </a:r>
            <a:endParaRPr lang="en-US" sz="36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660232" y="1552228"/>
            <a:ext cx="1407714" cy="750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dirty="0" smtClean="0"/>
              <a:t>/A.Dāle/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2708920"/>
            <a:ext cx="5699254" cy="38049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944456"/>
            <a:ext cx="2272175" cy="7066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15328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4648200" cy="914400"/>
          </a:xfrm>
        </p:spPr>
        <p:txBody>
          <a:bodyPr>
            <a:normAutofit/>
          </a:bodyPr>
          <a:lstStyle/>
          <a:p>
            <a:r>
              <a:rPr lang="lv-LV" dirty="0" smtClean="0"/>
              <a:t>Par mums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772816"/>
            <a:ext cx="4824536" cy="4752528"/>
          </a:xfrm>
        </p:spPr>
        <p:txBody>
          <a:bodyPr>
            <a:normAutofit/>
          </a:bodyPr>
          <a:lstStyle/>
          <a:p>
            <a:r>
              <a:rPr lang="lv-LV" dirty="0" smtClean="0"/>
              <a:t>Kas esam</a:t>
            </a:r>
          </a:p>
          <a:p>
            <a:r>
              <a:rPr lang="lv-LV" dirty="0" smtClean="0"/>
              <a:t>Kāpēc sākām</a:t>
            </a:r>
          </a:p>
          <a:p>
            <a:r>
              <a:rPr lang="lv-LV" dirty="0" smtClean="0"/>
              <a:t>Mērķis</a:t>
            </a:r>
          </a:p>
          <a:p>
            <a:pPr lvl="1"/>
            <a:r>
              <a:rPr lang="lv-LV" dirty="0" smtClean="0"/>
              <a:t>Vindsērfinga burvības </a:t>
            </a:r>
            <a:r>
              <a:rPr lang="lv-LV" dirty="0" smtClean="0"/>
              <a:t>popularizēšana,  attīstīšana un  </a:t>
            </a:r>
            <a:r>
              <a:rPr lang="lv-LV" dirty="0" smtClean="0"/>
              <a:t>jauniešu </a:t>
            </a:r>
            <a:r>
              <a:rPr lang="lv-LV" dirty="0" smtClean="0"/>
              <a:t>apmācība</a:t>
            </a:r>
            <a:endParaRPr lang="lv-LV" dirty="0" smtClean="0"/>
          </a:p>
          <a:p>
            <a:pPr lvl="1"/>
            <a:r>
              <a:rPr lang="lv-LV" dirty="0" smtClean="0"/>
              <a:t>Aktīvās atpūtas, dzīvesveida un atbilstošas vides attīstība</a:t>
            </a:r>
          </a:p>
          <a:p>
            <a:pPr lvl="1"/>
            <a:r>
              <a:rPr lang="lv-LV" dirty="0" smtClean="0"/>
              <a:t>Sacensību organizēšana</a:t>
            </a:r>
          </a:p>
          <a:p>
            <a:r>
              <a:rPr lang="lv-LV" dirty="0" smtClean="0"/>
              <a:t>Gatavi smagi strādāt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944456"/>
            <a:ext cx="2272175" cy="7066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021" y="1340768"/>
            <a:ext cx="1394715" cy="20833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615" y="3717032"/>
            <a:ext cx="1394713" cy="209206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41645594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914400"/>
            <a:ext cx="8229600" cy="570384"/>
          </a:xfrm>
        </p:spPr>
        <p:txBody>
          <a:bodyPr>
            <a:normAutofit/>
          </a:bodyPr>
          <a:lstStyle/>
          <a:p>
            <a:r>
              <a:rPr lang="lv-LV" b="1" dirty="0" smtClean="0"/>
              <a:t>Izejas punkts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7395" y="1514195"/>
            <a:ext cx="3826768" cy="42973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lv-LV" sz="1800" dirty="0" smtClean="0"/>
              <a:t>«Ir»</a:t>
            </a:r>
          </a:p>
          <a:p>
            <a:r>
              <a:rPr lang="lv-LV" sz="1800" dirty="0" smtClean="0"/>
              <a:t>Mērķis</a:t>
            </a:r>
          </a:p>
          <a:p>
            <a:pPr>
              <a:lnSpc>
                <a:spcPct val="150000"/>
              </a:lnSpc>
            </a:pPr>
            <a:r>
              <a:rPr lang="lv-LV" sz="1800" dirty="0" smtClean="0"/>
              <a:t>Cilvēki, kas grib un gatavi strādāt</a:t>
            </a:r>
          </a:p>
          <a:p>
            <a:pPr>
              <a:lnSpc>
                <a:spcPct val="150000"/>
              </a:lnSpc>
            </a:pPr>
            <a:r>
              <a:rPr lang="lv-LV" sz="1800" dirty="0" smtClean="0"/>
              <a:t>Zināšanas, degsme, pieredze</a:t>
            </a:r>
          </a:p>
          <a:p>
            <a:pPr>
              <a:lnSpc>
                <a:spcPct val="150000"/>
              </a:lnSpc>
            </a:pPr>
            <a:r>
              <a:rPr lang="lv-LV" sz="1800" i="1" u="sng" dirty="0" smtClean="0"/>
              <a:t>Materiāltehniskā bāze</a:t>
            </a:r>
          </a:p>
          <a:p>
            <a:pPr>
              <a:lnSpc>
                <a:spcPct val="150000"/>
              </a:lnSpc>
            </a:pPr>
            <a:r>
              <a:rPr lang="lv-LV" sz="1800" i="1" u="sng" dirty="0" smtClean="0"/>
              <a:t>Sportošanas vieta</a:t>
            </a:r>
            <a:endParaRPr lang="en-US" sz="1800" i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448628" y="1484784"/>
            <a:ext cx="4227828" cy="4297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1800" dirty="0" smtClean="0"/>
              <a:t>«Nav»</a:t>
            </a:r>
          </a:p>
          <a:p>
            <a:r>
              <a:rPr lang="lv-LV" sz="1800" i="1" u="sng" dirty="0"/>
              <a:t>Piekļuve ūdenim – sporta bāze</a:t>
            </a:r>
          </a:p>
          <a:p>
            <a:r>
              <a:rPr lang="lv-LV" sz="1800" i="1" u="sng" dirty="0" smtClean="0"/>
              <a:t>Materiāltehniskā bāze apmācībām un sacensībām</a:t>
            </a:r>
          </a:p>
          <a:p>
            <a:r>
              <a:rPr lang="lv-LV" sz="1800" dirty="0" smtClean="0"/>
              <a:t>Nepietiekošas zināšanas par likumdošanas bāzi </a:t>
            </a:r>
          </a:p>
          <a:p>
            <a:r>
              <a:rPr lang="lv-LV" sz="1800" dirty="0" smtClean="0"/>
              <a:t>«Jauno sporta veidu» akreditācija</a:t>
            </a:r>
          </a:p>
          <a:p>
            <a:r>
              <a:rPr lang="lv-LV" sz="1800" dirty="0" smtClean="0"/>
              <a:t>Nav un sākotnēji nebūs jauni augsti sportiskie sasniegumi</a:t>
            </a:r>
          </a:p>
          <a:p>
            <a:r>
              <a:rPr lang="lv-LV" sz="1800" i="1" u="sng" dirty="0" smtClean="0"/>
              <a:t>Finanses</a:t>
            </a:r>
            <a:endParaRPr lang="en-US" sz="1800" i="1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944456"/>
            <a:ext cx="2272175" cy="70665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lv-LV" b="1" dirty="0" smtClean="0"/>
              <a:t>Izaicinājumi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328392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/>
              <a:t>Kā novērst visus «Nav», nepazaudējot «Ir»</a:t>
            </a:r>
          </a:p>
          <a:p>
            <a:r>
              <a:rPr lang="lv-LV" dirty="0"/>
              <a:t>Sabalansēt </a:t>
            </a:r>
            <a:r>
              <a:rPr lang="lv-LV" dirty="0" smtClean="0"/>
              <a:t>aktivitātes </a:t>
            </a:r>
            <a:r>
              <a:rPr lang="lv-LV" dirty="0"/>
              <a:t>ar valsts un pašvaldību </a:t>
            </a:r>
            <a:r>
              <a:rPr lang="lv-LV" dirty="0" smtClean="0"/>
              <a:t>institūcijām</a:t>
            </a:r>
            <a:endParaRPr lang="lv-LV" dirty="0"/>
          </a:p>
          <a:p>
            <a:r>
              <a:rPr lang="lv-LV" dirty="0"/>
              <a:t>Likumdošana un «burta kalpi»</a:t>
            </a:r>
          </a:p>
          <a:p>
            <a:r>
              <a:rPr lang="lv-LV" dirty="0" smtClean="0"/>
              <a:t>Ignorēt </a:t>
            </a:r>
            <a:r>
              <a:rPr lang="lv-LV" dirty="0"/>
              <a:t>tipisko „latvietību” – latvietis latvietim latvietis u.c</a:t>
            </a:r>
            <a:r>
              <a:rPr lang="lv-LV" dirty="0" smtClean="0"/>
              <a:t>.</a:t>
            </a:r>
          </a:p>
          <a:p>
            <a:r>
              <a:rPr lang="lv-LV" dirty="0" smtClean="0"/>
              <a:t>Saskaroties ar augstākminēto, pieņemt pareizo lēmumu:</a:t>
            </a:r>
          </a:p>
          <a:p>
            <a:pPr lvl="1"/>
            <a:r>
              <a:rPr lang="lv-LV" dirty="0"/>
              <a:t>Pamest iesākto</a:t>
            </a:r>
          </a:p>
          <a:p>
            <a:pPr lvl="1"/>
            <a:r>
              <a:rPr lang="lv-LV" dirty="0" smtClean="0"/>
              <a:t>Darboties „no pagrīdes”</a:t>
            </a:r>
            <a:endParaRPr lang="lv-LV" dirty="0"/>
          </a:p>
          <a:p>
            <a:pPr lvl="1"/>
            <a:r>
              <a:rPr lang="lv-LV" dirty="0" smtClean="0"/>
              <a:t>Turpināt darīt, </a:t>
            </a:r>
            <a:r>
              <a:rPr lang="lv-LV" dirty="0"/>
              <a:t>kā </a:t>
            </a:r>
            <a:r>
              <a:rPr lang="lv-LV" dirty="0" smtClean="0"/>
              <a:t>pienākas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944456"/>
            <a:ext cx="2272175" cy="7066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699817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lv-LV" b="1" dirty="0" smtClean="0"/>
              <a:t>Izaicinājumi – «Sporta bāze»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040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lv-LV" b="1" dirty="0" smtClean="0"/>
              <a:t>Materiāltehniskā bāze </a:t>
            </a:r>
            <a:r>
              <a:rPr lang="lv-LV" dirty="0" smtClean="0"/>
              <a:t>(ES, pašvaldību projeti u.c.):</a:t>
            </a:r>
          </a:p>
          <a:p>
            <a:pPr lvl="1"/>
            <a:r>
              <a:rPr lang="lv-LV" dirty="0" smtClean="0"/>
              <a:t>iesācēju inventārs,</a:t>
            </a:r>
          </a:p>
          <a:p>
            <a:pPr lvl="1"/>
            <a:r>
              <a:rPr lang="lv-LV" dirty="0" smtClean="0"/>
              <a:t>2. līmeņa inventārs (bērni, pieaugušie),</a:t>
            </a:r>
          </a:p>
          <a:p>
            <a:pPr lvl="1"/>
            <a:r>
              <a:rPr lang="lv-LV" dirty="0" smtClean="0"/>
              <a:t>inventārs sacensību organizēšanai.</a:t>
            </a:r>
            <a:endParaRPr lang="lv-LV" dirty="0"/>
          </a:p>
          <a:p>
            <a:r>
              <a:rPr lang="lv-LV" b="1" dirty="0" smtClean="0"/>
              <a:t>Piekļuve ūdenim </a:t>
            </a:r>
            <a:r>
              <a:rPr lang="lv-LV" dirty="0" smtClean="0"/>
              <a:t>– sporta bāze.</a:t>
            </a:r>
          </a:p>
          <a:p>
            <a:endParaRPr lang="lv-LV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944456"/>
            <a:ext cx="2272175" cy="7066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443297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lv-LV" b="1" dirty="0" smtClean="0"/>
              <a:t>Izaicinājumi - «Likumdošana» 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04035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lv-LV" sz="2400" dirty="0" smtClean="0"/>
              <a:t>Likumdošanas bāze</a:t>
            </a:r>
          </a:p>
          <a:p>
            <a:pPr lvl="1"/>
            <a:r>
              <a:rPr lang="lv-LV" sz="2000" dirty="0" smtClean="0"/>
              <a:t>Juridisko dokumenti (likumi, noteikumi u.c.), kas jāpārzina - neiespējami!!!</a:t>
            </a:r>
          </a:p>
          <a:p>
            <a:pPr lvl="1"/>
            <a:r>
              <a:rPr lang="lv-LV" sz="2000" dirty="0" smtClean="0"/>
              <a:t>Likumdošana piemērota «lielajiem»</a:t>
            </a:r>
          </a:p>
          <a:p>
            <a:pPr lvl="1"/>
            <a:r>
              <a:rPr lang="lv-LV" sz="2000" dirty="0" smtClean="0"/>
              <a:t>Likuma kalps vai </a:t>
            </a:r>
            <a:r>
              <a:rPr lang="lv-LV" sz="2000" dirty="0" err="1" smtClean="0"/>
              <a:t>pro-aktīvs</a:t>
            </a:r>
            <a:r>
              <a:rPr lang="lv-LV" sz="2000" dirty="0" smtClean="0"/>
              <a:t> pilsonis</a:t>
            </a:r>
          </a:p>
          <a:p>
            <a:pPr lvl="1"/>
            <a:r>
              <a:rPr lang="lv-LV" sz="2000" dirty="0" smtClean="0"/>
              <a:t>Atvieglojiet darbu – elektroniskā dokumentu aprite</a:t>
            </a:r>
          </a:p>
          <a:p>
            <a:r>
              <a:rPr lang="lv-LV" sz="2200" dirty="0" smtClean="0"/>
              <a:t>Piemēri</a:t>
            </a:r>
          </a:p>
          <a:p>
            <a:pPr lvl="1"/>
            <a:r>
              <a:rPr lang="lv-LV" sz="2000" dirty="0" smtClean="0"/>
              <a:t>Publiskie pasākumi - sacensības</a:t>
            </a:r>
          </a:p>
          <a:p>
            <a:pPr lvl="1"/>
            <a:r>
              <a:rPr lang="lv-LV" sz="2000" dirty="0" smtClean="0"/>
              <a:t>Pozitīva pieredze: pašvaldības - Pāvilosta, Ķekava </a:t>
            </a:r>
          </a:p>
          <a:p>
            <a:pPr lvl="1"/>
            <a:r>
              <a:rPr lang="lv-LV" sz="2000" dirty="0" smtClean="0"/>
              <a:t>Negatīvie piemēri</a:t>
            </a:r>
            <a:endParaRPr lang="lv-LV" sz="2000" dirty="0"/>
          </a:p>
          <a:p>
            <a:endParaRPr lang="lv-LV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944456"/>
            <a:ext cx="2272175" cy="7066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069830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lv-LV" b="1" dirty="0" smtClean="0"/>
              <a:t>Izaicinājumi - «Finanses»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556791"/>
            <a:ext cx="8229600" cy="5094321"/>
          </a:xfrm>
        </p:spPr>
        <p:txBody>
          <a:bodyPr>
            <a:noAutofit/>
          </a:bodyPr>
          <a:lstStyle/>
          <a:p>
            <a:r>
              <a:rPr lang="lv-LV" sz="1800" dirty="0" smtClean="0"/>
              <a:t>Sporta bāzes izveidošana – sakārtošana un līdzfinansējums</a:t>
            </a:r>
          </a:p>
          <a:p>
            <a:pPr marL="914400" lvl="2" indent="0">
              <a:buNone/>
            </a:pPr>
            <a:r>
              <a:rPr lang="lv-LV" sz="1400" dirty="0" smtClean="0"/>
              <a:t>(ES projekti, pašvaldības atbalsts, sponsoru atbalsts, personīgais finanšu ieguldījums)</a:t>
            </a:r>
          </a:p>
          <a:p>
            <a:r>
              <a:rPr lang="lv-LV" sz="1800" dirty="0" smtClean="0"/>
              <a:t>Sacensību organizēšana</a:t>
            </a:r>
          </a:p>
          <a:p>
            <a:pPr marL="914400" lvl="2" indent="0">
              <a:buNone/>
            </a:pPr>
            <a:r>
              <a:rPr lang="lv-LV" sz="1400" dirty="0" smtClean="0"/>
              <a:t>(Balvas, tiešās izmaksas, tiesneši, atļaujas u.c.)</a:t>
            </a:r>
          </a:p>
          <a:p>
            <a:r>
              <a:rPr lang="lv-LV" sz="1800" dirty="0" smtClean="0"/>
              <a:t>Attīstība – popularizēšana</a:t>
            </a:r>
          </a:p>
          <a:p>
            <a:r>
              <a:rPr lang="lv-LV" sz="1800" dirty="0" smtClean="0"/>
              <a:t>Finansējuma piesaiste</a:t>
            </a:r>
          </a:p>
          <a:p>
            <a:r>
              <a:rPr lang="lv-LV" sz="1800" dirty="0"/>
              <a:t>Ieguldītais darba </a:t>
            </a:r>
            <a:r>
              <a:rPr lang="lv-LV" sz="1800" dirty="0" smtClean="0"/>
              <a:t>apjoms</a:t>
            </a:r>
          </a:p>
          <a:p>
            <a:pPr marL="0" indent="0">
              <a:buNone/>
            </a:pPr>
            <a:endParaRPr lang="lv-LV" sz="1200" dirty="0"/>
          </a:p>
          <a:p>
            <a:pPr marL="0" indent="0">
              <a:buNone/>
            </a:pPr>
            <a:r>
              <a:rPr lang="lv-LV" sz="1400" i="1" dirty="0"/>
              <a:t>Vindsērfinga attīstība Latvijā nav un nebūs bizness – aktīvistu  fanātisks </a:t>
            </a:r>
            <a:r>
              <a:rPr lang="lv-LV" sz="1400" i="1" dirty="0" smtClean="0"/>
              <a:t>darbs  un personīgo </a:t>
            </a:r>
            <a:r>
              <a:rPr lang="lv-LV" sz="1400" i="1" dirty="0"/>
              <a:t>līdzekļu ieguldījums (vindsērfinga attīstība </a:t>
            </a:r>
            <a:r>
              <a:rPr lang="lv-LV" sz="1400" i="1" dirty="0" smtClean="0"/>
              <a:t>veidojas </a:t>
            </a:r>
            <a:r>
              <a:rPr lang="lv-LV" sz="1400" i="1" dirty="0"/>
              <a:t>kā ļoti, ļoti dārgs hobijs </a:t>
            </a:r>
            <a:r>
              <a:rPr lang="lv-LV" sz="1400" i="1" dirty="0">
                <a:sym typeface="Wingdings" pitchFamily="2" charset="2"/>
              </a:rPr>
              <a:t>)</a:t>
            </a:r>
            <a:endParaRPr lang="en-US" sz="1400" i="1" dirty="0"/>
          </a:p>
          <a:p>
            <a:endParaRPr lang="lv-LV" sz="1200" dirty="0" smtClean="0"/>
          </a:p>
          <a:p>
            <a:r>
              <a:rPr lang="lv-LV" sz="1800" dirty="0" smtClean="0"/>
              <a:t>Finansiāls atbalsts tiem ,«kas dara «visiem»»</a:t>
            </a:r>
          </a:p>
          <a:p>
            <a:pPr marL="0" indent="0">
              <a:buNone/>
            </a:pPr>
            <a:endParaRPr lang="lv-LV" sz="11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944456"/>
            <a:ext cx="2272175" cy="7066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6279557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lv-LV" b="1" dirty="0" smtClean="0"/>
              <a:t>Izaicinājums - «vasaras sezonas īpatnības»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04456"/>
          </a:xfrm>
        </p:spPr>
        <p:txBody>
          <a:bodyPr>
            <a:normAutofit/>
          </a:bodyPr>
          <a:lstStyle/>
          <a:p>
            <a:pPr lvl="1"/>
            <a:r>
              <a:rPr lang="lv-LV" sz="2000" dirty="0" smtClean="0"/>
              <a:t>Bērniem nometnes un </a:t>
            </a:r>
            <a:r>
              <a:rPr lang="lv-LV" sz="2000" dirty="0" smtClean="0"/>
              <a:t>bērnu dzīvošana vasarā </a:t>
            </a:r>
            <a:r>
              <a:rPr lang="lv-LV" sz="2000" dirty="0" smtClean="0"/>
              <a:t>laukos</a:t>
            </a:r>
            <a:endParaRPr lang="lv-LV" sz="2000" dirty="0"/>
          </a:p>
          <a:p>
            <a:pPr lvl="1"/>
            <a:r>
              <a:rPr lang="lv-LV" sz="2000" dirty="0" smtClean="0"/>
              <a:t>Ģimeņu atvaļinājumu </a:t>
            </a:r>
            <a:r>
              <a:rPr lang="lv-LV" sz="2000" dirty="0"/>
              <a:t>un ceļojumu laiks</a:t>
            </a:r>
          </a:p>
          <a:p>
            <a:pPr lvl="1"/>
            <a:r>
              <a:rPr lang="lv-LV" sz="2000" dirty="0" smtClean="0"/>
              <a:t>Latvijas klimatiskie apstākļi – «zaļā ziema»</a:t>
            </a:r>
          </a:p>
          <a:p>
            <a:pPr lvl="1"/>
            <a:endParaRPr lang="lv-LV" dirty="0"/>
          </a:p>
          <a:p>
            <a:pPr marL="342900" lvl="1" indent="0">
              <a:buNone/>
            </a:pPr>
            <a:r>
              <a:rPr lang="lv-LV" i="1" dirty="0" smtClean="0"/>
              <a:t>Nākamās </a:t>
            </a:r>
            <a:r>
              <a:rPr lang="lv-LV" i="1" dirty="0"/>
              <a:t>vasaras izaicinājums – bērnu nometne</a:t>
            </a:r>
          </a:p>
          <a:p>
            <a:pPr marL="342900" lvl="1" indent="0">
              <a:buNone/>
            </a:pPr>
            <a:endParaRPr lang="lv-LV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944456"/>
            <a:ext cx="2272175" cy="7066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6869153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Kopsavilkums – ieteikumi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lv-LV" dirty="0" smtClean="0"/>
              <a:t>Izvērtēt organizācijas darbības principus «sev» vai «visiem»</a:t>
            </a:r>
          </a:p>
          <a:p>
            <a:pPr>
              <a:lnSpc>
                <a:spcPct val="150000"/>
              </a:lnSpc>
            </a:pPr>
            <a:r>
              <a:rPr lang="lv-LV" dirty="0" smtClean="0"/>
              <a:t>Likumdošana un risinājumi – neesi «burta kalps»</a:t>
            </a:r>
          </a:p>
          <a:p>
            <a:pPr>
              <a:lnSpc>
                <a:spcPct val="150000"/>
              </a:lnSpc>
            </a:pPr>
            <a:r>
              <a:rPr lang="lv-LV" dirty="0" smtClean="0"/>
              <a:t>Pēc iespējas samazināt laiku, kas organizācijām jāpatērē birokrātisku šķēršļu pārvarēšanā</a:t>
            </a:r>
          </a:p>
          <a:p>
            <a:pPr>
              <a:lnSpc>
                <a:spcPct val="150000"/>
              </a:lnSpc>
            </a:pPr>
            <a:r>
              <a:rPr lang="lv-LV" dirty="0" smtClean="0"/>
              <a:t>Atbalsts pasākumiem, popularizācijai, attīstībai</a:t>
            </a:r>
          </a:p>
          <a:p>
            <a:pPr>
              <a:lnSpc>
                <a:spcPct val="150000"/>
              </a:lnSpc>
            </a:pPr>
            <a:r>
              <a:rPr lang="lv-LV" dirty="0" smtClean="0"/>
              <a:t>Mēģināt saskatīt  (organizācijas un pašvaldība), ko sabiedrība un pašvaldība iegūst</a:t>
            </a:r>
          </a:p>
          <a:p>
            <a:pPr>
              <a:lnSpc>
                <a:spcPct val="150000"/>
              </a:lnSpc>
            </a:pPr>
            <a:r>
              <a:rPr lang="lv-LV" dirty="0" smtClean="0"/>
              <a:t>Latvijā vindsērfinga attīstība nav un nebūs pelnošs bizness, palīdzēt samazināt mūsu ieguldījumus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944456"/>
            <a:ext cx="2272175" cy="7066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0382499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446</Words>
  <Application>Microsoft Office PowerPoint</Application>
  <PresentationFormat>On-screen Show (4:3)</PresentationFormat>
  <Paragraphs>89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Project Status Report</vt:lpstr>
      <vt:lpstr>Biedrība «Ūdenssporta klubs Kambīze»</vt:lpstr>
      <vt:lpstr>Par mums</vt:lpstr>
      <vt:lpstr>Izejas punkts</vt:lpstr>
      <vt:lpstr>Izaicinājumi</vt:lpstr>
      <vt:lpstr>Izaicinājumi – «Sporta bāze»</vt:lpstr>
      <vt:lpstr>Izaicinājumi - «Likumdošana» </vt:lpstr>
      <vt:lpstr>Izaicinājumi - «Finanses»</vt:lpstr>
      <vt:lpstr>Izaicinājums - «vasaras sezonas īpatnības»</vt:lpstr>
      <vt:lpstr>Kopsavilkums – ieteikumi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2011-07-12T20:40:01Z</dcterms:created>
  <dcterms:modified xsi:type="dcterms:W3CDTF">2012-07-25T11:54:40Z</dcterms:modified>
</cp:coreProperties>
</file>