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347C0-E18F-4C7F-A394-3D9B7A49BF1C}" type="datetimeFigureOut">
              <a:rPr lang="lv-LV" smtClean="0"/>
              <a:t>2014.09.10.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DC42-E355-47BC-84EF-ADACCC5CF29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27509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347C0-E18F-4C7F-A394-3D9B7A49BF1C}" type="datetimeFigureOut">
              <a:rPr lang="lv-LV" smtClean="0"/>
              <a:t>2014.09.10.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DC42-E355-47BC-84EF-ADACCC5CF29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6433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347C0-E18F-4C7F-A394-3D9B7A49BF1C}" type="datetimeFigureOut">
              <a:rPr lang="lv-LV" smtClean="0"/>
              <a:t>2014.09.10.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DC42-E355-47BC-84EF-ADACCC5CF29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6719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347C0-E18F-4C7F-A394-3D9B7A49BF1C}" type="datetimeFigureOut">
              <a:rPr lang="lv-LV" smtClean="0"/>
              <a:t>2014.09.10.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DC42-E355-47BC-84EF-ADACCC5CF29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34506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347C0-E18F-4C7F-A394-3D9B7A49BF1C}" type="datetimeFigureOut">
              <a:rPr lang="lv-LV" smtClean="0"/>
              <a:t>2014.09.10.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DC42-E355-47BC-84EF-ADACCC5CF29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49539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347C0-E18F-4C7F-A394-3D9B7A49BF1C}" type="datetimeFigureOut">
              <a:rPr lang="lv-LV" smtClean="0"/>
              <a:t>2014.09.10.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DC42-E355-47BC-84EF-ADACCC5CF29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60942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347C0-E18F-4C7F-A394-3D9B7A49BF1C}" type="datetimeFigureOut">
              <a:rPr lang="lv-LV" smtClean="0"/>
              <a:t>2014.09.10.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DC42-E355-47BC-84EF-ADACCC5CF29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10209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347C0-E18F-4C7F-A394-3D9B7A49BF1C}" type="datetimeFigureOut">
              <a:rPr lang="lv-LV" smtClean="0"/>
              <a:t>2014.09.10.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DC42-E355-47BC-84EF-ADACCC5CF29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72946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347C0-E18F-4C7F-A394-3D9B7A49BF1C}" type="datetimeFigureOut">
              <a:rPr lang="lv-LV" smtClean="0"/>
              <a:t>2014.09.10.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DC42-E355-47BC-84EF-ADACCC5CF29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40277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347C0-E18F-4C7F-A394-3D9B7A49BF1C}" type="datetimeFigureOut">
              <a:rPr lang="lv-LV" smtClean="0"/>
              <a:t>2014.09.10.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DC42-E355-47BC-84EF-ADACCC5CF29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64307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347C0-E18F-4C7F-A394-3D9B7A49BF1C}" type="datetimeFigureOut">
              <a:rPr lang="lv-LV" smtClean="0"/>
              <a:t>2014.09.10.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DC42-E355-47BC-84EF-ADACCC5CF29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98276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347C0-E18F-4C7F-A394-3D9B7A49BF1C}" type="datetimeFigureOut">
              <a:rPr lang="lv-LV" smtClean="0"/>
              <a:t>2014.09.10.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DC42-E355-47BC-84EF-ADACCC5CF29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8769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3" t="28300" r="38304" b="12067"/>
          <a:stretch/>
        </p:blipFill>
        <p:spPr bwMode="auto">
          <a:xfrm>
            <a:off x="467544" y="260648"/>
            <a:ext cx="8352928" cy="613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528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Ivans Vaslaboinikovs</dc:creator>
  <cp:lastModifiedBy>Ivans Vaslaboinikovs</cp:lastModifiedBy>
  <cp:revision>2</cp:revision>
  <dcterms:created xsi:type="dcterms:W3CDTF">2014-09-10T08:42:33Z</dcterms:created>
  <dcterms:modified xsi:type="dcterms:W3CDTF">2014-09-10T09:29:33Z</dcterms:modified>
</cp:coreProperties>
</file>